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71" r:id="rId9"/>
    <p:sldId id="272" r:id="rId10"/>
    <p:sldId id="273" r:id="rId11"/>
    <p:sldId id="274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29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Мобильная игра Улей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Разработал Цуненков Иван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Оригинальная настольная версия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Улей | Купить настольную игру в магазинах Мосиг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642" y="1759131"/>
            <a:ext cx="5430724" cy="33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 42 Games: Настольная игра УЛЕЙ (HIVE) купить в Краснодар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60" y="1759131"/>
            <a:ext cx="5478682" cy="33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Правила игры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2050" name="Picture 2" descr="Улей: маленькая война, глубокая стратегия, странный GameDev / Блог компании  Мосигра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3" y="1481988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лавное меню игры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04" y="657809"/>
            <a:ext cx="2878472" cy="60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284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Меню выбора уровней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71" y="365125"/>
            <a:ext cx="3007237" cy="63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835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процесс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41" y="231820"/>
            <a:ext cx="3076718" cy="64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9763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19" y="278990"/>
            <a:ext cx="2962011" cy="6259922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Всплывающее 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8232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30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Мобильная игра Улей</vt:lpstr>
      <vt:lpstr>Оригинальная настольная версия</vt:lpstr>
      <vt:lpstr>Правила игры</vt:lpstr>
      <vt:lpstr>Главное меню игры</vt:lpstr>
      <vt:lpstr>Меню выбора уровней</vt:lpstr>
      <vt:lpstr>Игровой процесс</vt:lpstr>
      <vt:lpstr>Всплывающее меню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Иван Цуненков</cp:lastModifiedBy>
  <cp:revision>35</cp:revision>
  <dcterms:created xsi:type="dcterms:W3CDTF">2020-05-25T08:37:09Z</dcterms:created>
  <dcterms:modified xsi:type="dcterms:W3CDTF">2021-06-05T00:28:06Z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